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pdf" ContentType="application/pd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0" r:id="rId5"/>
    <p:sldId id="267" r:id="rId6"/>
    <p:sldId id="265" r:id="rId7"/>
    <p:sldId id="268" r:id="rId8"/>
    <p:sldId id="269" r:id="rId9"/>
    <p:sldId id="261" r:id="rId10"/>
    <p:sldId id="264" r:id="rId11"/>
    <p:sldId id="262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1" d="100"/>
          <a:sy n="101" d="100"/>
        </p:scale>
        <p:origin x="-110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interSettings" Target="printerSettings/printerSettings1.bin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193E9B-B1A7-8942-8D96-0F9ABABCE80D}" type="datetimeFigureOut">
              <a:rPr lang="en-US" smtClean="0"/>
              <a:pPr/>
              <a:t>6/17/16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B43E17-6EA7-9E4F-B39A-7C94907DFD1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df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6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Run-Walk Across America</a:t>
            </a:r>
            <a:b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2800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Memorial Day to Labor Day</a:t>
            </a:r>
            <a:endParaRPr lang="en-US" sz="2800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9083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 4 Maps</a:t>
            </a:r>
          </a:p>
          <a:p>
            <a:r>
              <a:rPr lang="en-US" sz="3027" dirty="0" smtClean="0"/>
              <a:t>Segment 7: </a:t>
            </a:r>
            <a:r>
              <a:rPr lang="en-US" sz="3027" dirty="0" err="1" smtClean="0"/>
              <a:t>Kooskia</a:t>
            </a:r>
            <a:r>
              <a:rPr lang="en-US" sz="3027" dirty="0" smtClean="0"/>
              <a:t> ID to Lolo MT</a:t>
            </a:r>
          </a:p>
          <a:p>
            <a:r>
              <a:rPr lang="en-US" sz="3027" dirty="0" smtClean="0"/>
              <a:t>Segment 8: Lolo MT to Missoula MT</a:t>
            </a:r>
          </a:p>
          <a:p>
            <a:r>
              <a:rPr lang="en-US" sz="3027" dirty="0" smtClean="0"/>
              <a:t>Segment 9: Missoula MT to Helena MT</a:t>
            </a:r>
          </a:p>
          <a:p>
            <a:endParaRPr lang="en-US" sz="3027" dirty="0"/>
          </a:p>
        </p:txBody>
      </p:sp>
      <p:pic>
        <p:nvPicPr>
          <p:cNvPr id="4" name="Picture 3" descr="ChristinaEarnedRunLogo--20140424.pdf"/>
          <p:cNvPicPr>
            <a:picLocks noChangeAspect="1"/>
          </p:cNvPicPr>
          <p:nvPr/>
        </p:nvPicPr>
        <mc:AlternateContent xmlns:ma="http://schemas.microsoft.com/office/mac/drawingml/2008/main">
          <mc:Choice Requires="ma">
            <p:blipFill>
              <a:blip r:embed="rId2"/>
              <a:stretch>
                <a:fillRect/>
              </a:stretch>
            </p:blipFill>
          </mc:Choice>
          <mc:Fallback xmlns:p="http://schemas.openxmlformats.org/presentationml/2006/main" xmlns:mv="urn:schemas-microsoft-com:mac:vml" xmlns:mc="http://schemas.openxmlformats.org/markup-compatibility/2006" xmlns:r="http://schemas.openxmlformats.org/officeDocument/2006/relationships" xmlns:a="http://schemas.openxmlformats.org/drawingml/2006/main" xmlns=""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322" y="1202276"/>
            <a:ext cx="4579011" cy="184432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13:</a:t>
            </a:r>
            <a:br>
              <a:rPr lang="en-US" dirty="0" smtClean="0"/>
            </a:br>
            <a:r>
              <a:rPr lang="en-US" dirty="0" smtClean="0"/>
              <a:t>Lovell WY to Sheridan WY</a:t>
            </a:r>
            <a:endParaRPr lang="en-US" dirty="0"/>
          </a:p>
        </p:txBody>
      </p:sp>
      <p:pic>
        <p:nvPicPr>
          <p:cNvPr id="4" name="Content Placeholder 3" descr="13 Lovell WY to Sheridan W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055" r="-4055" b="3661"/>
          <a:stretch>
            <a:fillRect/>
          </a:stretch>
        </p:blipFill>
        <p:spPr>
          <a:xfrm>
            <a:off x="457200" y="1600200"/>
            <a:ext cx="8229600" cy="4360271"/>
          </a:xfrm>
        </p:spPr>
      </p:pic>
      <p:sp>
        <p:nvSpPr>
          <p:cNvPr id="5" name="Rectangle 4"/>
          <p:cNvSpPr/>
          <p:nvPr/>
        </p:nvSpPr>
        <p:spPr>
          <a:xfrm>
            <a:off x="3427186" y="6224543"/>
            <a:ext cx="227530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Copyright MapQuest Classic 2016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14:</a:t>
            </a:r>
            <a:br>
              <a:rPr lang="en-US" dirty="0" smtClean="0"/>
            </a:br>
            <a:r>
              <a:rPr lang="en-US" dirty="0" smtClean="0"/>
              <a:t>Sheridan WY to Gillette WY</a:t>
            </a:r>
            <a:endParaRPr lang="en-US" dirty="0"/>
          </a:p>
        </p:txBody>
      </p:sp>
      <p:pic>
        <p:nvPicPr>
          <p:cNvPr id="4" name="Content Placeholder 3" descr="14 Sheridan WY to Gillette W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392" r="-4392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445118" y="6375439"/>
            <a:ext cx="227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Copyright MapQuest Classic </a:t>
            </a:r>
            <a:r>
              <a:rPr lang="en-US" sz="1200" dirty="0" smtClean="0"/>
              <a:t>2016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7: </a:t>
            </a:r>
            <a:br>
              <a:rPr lang="en-US" dirty="0" smtClean="0"/>
            </a:br>
            <a:r>
              <a:rPr lang="en-US" dirty="0" err="1" smtClean="0"/>
              <a:t>Kooskia</a:t>
            </a:r>
            <a:r>
              <a:rPr lang="en-US" dirty="0" smtClean="0"/>
              <a:t> ID to Lolo MT</a:t>
            </a:r>
            <a:endParaRPr lang="en-US" dirty="0"/>
          </a:p>
        </p:txBody>
      </p:sp>
      <p:pic>
        <p:nvPicPr>
          <p:cNvPr id="4" name="Content Placeholder 3" descr="7Kooskia ID to Lolo MT bettercrop.png"/>
          <p:cNvPicPr>
            <a:picLocks noGrp="1" noChangeAspect="1"/>
          </p:cNvPicPr>
          <p:nvPr>
            <p:ph idx="1"/>
          </p:nvPr>
        </p:nvPicPr>
        <p:blipFill>
          <a:blip r:embed="rId2"/>
          <a:srcRect t="-2393" b="-2393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1083272" y="5470567"/>
            <a:ext cx="14070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Kooskia</a:t>
            </a:r>
            <a:r>
              <a:rPr lang="en-US" dirty="0" smtClean="0"/>
              <a:t> ID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308974" y="2506965"/>
            <a:ext cx="1008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Lolo MT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584296" y="6325674"/>
            <a:ext cx="20360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Copyright MapQuest</a:t>
            </a:r>
            <a:r>
              <a:rPr lang="en-US" sz="1000" dirty="0" smtClean="0"/>
              <a:t> Classic 2016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8: </a:t>
            </a:r>
            <a:br>
              <a:rPr lang="en-US" dirty="0" smtClean="0"/>
            </a:br>
            <a:r>
              <a:rPr lang="en-US" dirty="0" smtClean="0"/>
              <a:t>Lolo MT to Missoula MT</a:t>
            </a:r>
            <a:endParaRPr lang="en-US" dirty="0"/>
          </a:p>
        </p:txBody>
      </p:sp>
      <p:pic>
        <p:nvPicPr>
          <p:cNvPr id="4" name="Content Placeholder 3" descr="8 Lolo MT to Missoula MT.png"/>
          <p:cNvPicPr>
            <a:picLocks noGrp="1" noChangeAspect="1"/>
          </p:cNvPicPr>
          <p:nvPr>
            <p:ph idx="1"/>
          </p:nvPr>
        </p:nvPicPr>
        <p:blipFill>
          <a:blip r:embed="rId2"/>
          <a:srcRect t="-146" b="2296"/>
          <a:stretch>
            <a:fillRect/>
          </a:stretch>
        </p:blipFill>
        <p:spPr>
          <a:xfrm>
            <a:off x="457200" y="1693487"/>
            <a:ext cx="8229600" cy="4233718"/>
          </a:xfrm>
        </p:spPr>
      </p:pic>
      <p:sp>
        <p:nvSpPr>
          <p:cNvPr id="5" name="TextBox 4"/>
          <p:cNvSpPr txBox="1"/>
          <p:nvPr/>
        </p:nvSpPr>
        <p:spPr>
          <a:xfrm>
            <a:off x="3522050" y="6367119"/>
            <a:ext cx="21234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Copyright </a:t>
            </a:r>
            <a:r>
              <a:rPr lang="en-US" sz="1000" dirty="0" smtClean="0"/>
              <a:t>MapQuest Classic  </a:t>
            </a:r>
            <a:r>
              <a:rPr lang="en-US" sz="1000" dirty="0" smtClean="0"/>
              <a:t>2016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9: </a:t>
            </a:r>
            <a:br>
              <a:rPr lang="en-US" dirty="0" smtClean="0"/>
            </a:br>
            <a:r>
              <a:rPr lang="en-US" dirty="0" smtClean="0"/>
              <a:t>Missoula MT to Helena MT</a:t>
            </a:r>
            <a:endParaRPr lang="en-US" dirty="0"/>
          </a:p>
        </p:txBody>
      </p:sp>
      <p:pic>
        <p:nvPicPr>
          <p:cNvPr id="4" name="Content Placeholder 3" descr="9 Missoula MT to Helena M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140" r="-140" b="3571"/>
          <a:stretch>
            <a:fillRect/>
          </a:stretch>
        </p:blipFill>
        <p:spPr>
          <a:xfrm>
            <a:off x="457200" y="1600200"/>
            <a:ext cx="8229600" cy="4364361"/>
          </a:xfrm>
        </p:spPr>
      </p:pic>
      <p:sp>
        <p:nvSpPr>
          <p:cNvPr id="5" name="TextBox 4"/>
          <p:cNvSpPr txBox="1"/>
          <p:nvPr/>
        </p:nvSpPr>
        <p:spPr>
          <a:xfrm>
            <a:off x="3521195" y="6279954"/>
            <a:ext cx="21494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Copyright MapQuest</a:t>
            </a:r>
            <a:r>
              <a:rPr lang="en-US" sz="1000" dirty="0" smtClean="0"/>
              <a:t> Classic 2016</a:t>
            </a:r>
            <a:endParaRPr lang="en-US" sz="1000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6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Run-Walk Across America</a:t>
            </a:r>
            <a:b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2800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Memorial Day to Labor Day</a:t>
            </a:r>
            <a:endParaRPr lang="en-US" sz="2800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9083"/>
            <a:ext cx="6400800" cy="17526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 5 Maps</a:t>
            </a:r>
          </a:p>
          <a:p>
            <a:r>
              <a:rPr lang="en-US" sz="3027" dirty="0" smtClean="0"/>
              <a:t>Segment 10: Helena MT to Bozeman MT</a:t>
            </a:r>
          </a:p>
          <a:p>
            <a:r>
              <a:rPr lang="en-US" sz="3027" dirty="0" smtClean="0"/>
              <a:t>Segment 11: Bozeman MT to Columbus MT</a:t>
            </a:r>
          </a:p>
          <a:p>
            <a:r>
              <a:rPr lang="en-US" sz="3027" dirty="0" smtClean="0"/>
              <a:t>Segment 12: Columbus MT to Lovell WY</a:t>
            </a:r>
          </a:p>
          <a:p>
            <a:endParaRPr lang="en-US" sz="3027" dirty="0" smtClean="0"/>
          </a:p>
          <a:p>
            <a:endParaRPr lang="en-US" sz="3027" dirty="0"/>
          </a:p>
        </p:txBody>
      </p:sp>
      <p:pic>
        <p:nvPicPr>
          <p:cNvPr id="4" name="Picture 3" descr="ChristinaEarnedRunLogo--201404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322" y="1202276"/>
            <a:ext cx="4579011" cy="18443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10</a:t>
            </a:r>
            <a:r>
              <a:rPr lang="en-US" dirty="0" smtClean="0"/>
              <a:t>:</a:t>
            </a:r>
            <a:br>
              <a:rPr lang="en-US" dirty="0" smtClean="0"/>
            </a:br>
            <a:r>
              <a:rPr lang="en-US" dirty="0" smtClean="0"/>
              <a:t>Helena MT to Bozeman MT</a:t>
            </a:r>
            <a:endParaRPr lang="en-US" dirty="0"/>
          </a:p>
        </p:txBody>
      </p:sp>
      <p:pic>
        <p:nvPicPr>
          <p:cNvPr id="6" name="Content Placeholder 5" descr="10 Helena MT to Bozeman MT113miles.png"/>
          <p:cNvPicPr>
            <a:picLocks noGrp="1" noChangeAspect="1"/>
          </p:cNvPicPr>
          <p:nvPr>
            <p:ph idx="1"/>
          </p:nvPr>
        </p:nvPicPr>
        <p:blipFill>
          <a:blip r:embed="rId2"/>
          <a:srcRect l="-5700" r="-5700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3376887" y="6245800"/>
            <a:ext cx="238171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Copyright MapQuest Classic 2016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11: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Bozeman </a:t>
            </a:r>
            <a:r>
              <a:rPr lang="en-US" dirty="0" smtClean="0"/>
              <a:t>MT to Columbus </a:t>
            </a:r>
            <a:r>
              <a:rPr lang="en-US" dirty="0" smtClean="0"/>
              <a:t>MT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445132" y="6174239"/>
            <a:ext cx="227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Copyright MapQuest Classic </a:t>
            </a:r>
            <a:r>
              <a:rPr lang="en-US" sz="1200" dirty="0" smtClean="0"/>
              <a:t>2016</a:t>
            </a:r>
            <a:endParaRPr lang="en-US" dirty="0"/>
          </a:p>
        </p:txBody>
      </p:sp>
      <p:pic>
        <p:nvPicPr>
          <p:cNvPr id="7" name="Content Placeholder 6" descr="11 Bozeman MT to Columbus MT.png"/>
          <p:cNvPicPr>
            <a:picLocks noGrp="1" noChangeAspect="1"/>
          </p:cNvPicPr>
          <p:nvPr>
            <p:ph idx="1"/>
          </p:nvPr>
        </p:nvPicPr>
        <p:blipFill>
          <a:blip r:embed="rId2"/>
          <a:srcRect l="-2368" r="-2368"/>
          <a:stretch>
            <a:fillRect/>
          </a:stretch>
        </p:blipFill>
        <p:spPr/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Segment 12: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Columbus </a:t>
            </a:r>
            <a:r>
              <a:rPr lang="en-US" dirty="0" smtClean="0"/>
              <a:t>MT to Lovell </a:t>
            </a:r>
            <a:r>
              <a:rPr lang="en-US" dirty="0" smtClean="0"/>
              <a:t>WY</a:t>
            </a:r>
            <a:endParaRPr lang="en-US" dirty="0"/>
          </a:p>
        </p:txBody>
      </p:sp>
      <p:pic>
        <p:nvPicPr>
          <p:cNvPr id="4" name="Content Placeholder 3" descr="12 Columbus MT to Lovell WY.png"/>
          <p:cNvPicPr>
            <a:picLocks noGrp="1" noChangeAspect="1"/>
          </p:cNvPicPr>
          <p:nvPr>
            <p:ph idx="1"/>
          </p:nvPr>
        </p:nvPicPr>
        <p:blipFill>
          <a:blip r:embed="rId2"/>
          <a:srcRect l="-4217" r="-4217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3445123" y="6325141"/>
            <a:ext cx="227530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Copyright MapQuest Classic </a:t>
            </a:r>
            <a:r>
              <a:rPr lang="en-US" sz="1200" dirty="0" smtClean="0"/>
              <a:t>2016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86598"/>
            <a:ext cx="7772400" cy="1470025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Run-Walk Across America</a:t>
            </a:r>
            <a:br>
              <a:rPr lang="en-US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</a:br>
            <a:r>
              <a:rPr lang="en-US" sz="2800" dirty="0" smtClean="0">
                <a:solidFill>
                  <a:srgbClr val="0000FF"/>
                </a:solidFill>
                <a:latin typeface="Handwriting - Dakota"/>
                <a:cs typeface="Handwriting - Dakota"/>
              </a:rPr>
              <a:t>Memorial Day to Labor Day</a:t>
            </a:r>
            <a:endParaRPr lang="en-US" sz="2800" dirty="0">
              <a:solidFill>
                <a:srgbClr val="0000FF"/>
              </a:solidFill>
              <a:latin typeface="Handwriting - Dakota"/>
              <a:cs typeface="Handwriting - Dakota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19083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Week 6 Maps</a:t>
            </a:r>
          </a:p>
          <a:p>
            <a:r>
              <a:rPr lang="en-US" sz="3027" dirty="0" smtClean="0"/>
              <a:t>Segment </a:t>
            </a:r>
            <a:r>
              <a:rPr lang="en-US" sz="3027" dirty="0" smtClean="0"/>
              <a:t>13: Lovell WY to Sheridan WY</a:t>
            </a:r>
          </a:p>
          <a:p>
            <a:r>
              <a:rPr lang="en-US" sz="3027" dirty="0" smtClean="0"/>
              <a:t>Segment 14:</a:t>
            </a:r>
            <a:r>
              <a:rPr lang="en-US" sz="3027" dirty="0" smtClean="0"/>
              <a:t> Sheridan </a:t>
            </a:r>
            <a:r>
              <a:rPr lang="en-US" sz="3027" dirty="0" smtClean="0"/>
              <a:t>WY</a:t>
            </a:r>
            <a:r>
              <a:rPr lang="en-US" sz="3027" dirty="0" smtClean="0"/>
              <a:t> </a:t>
            </a:r>
            <a:r>
              <a:rPr lang="en-US" sz="3027" dirty="0" smtClean="0"/>
              <a:t>to</a:t>
            </a:r>
            <a:r>
              <a:rPr lang="en-US" sz="3027" dirty="0" smtClean="0"/>
              <a:t> Gillette WY</a:t>
            </a:r>
          </a:p>
          <a:p>
            <a:endParaRPr lang="en-US" sz="3027" dirty="0"/>
          </a:p>
        </p:txBody>
      </p:sp>
      <p:pic>
        <p:nvPicPr>
          <p:cNvPr id="4" name="Picture 3" descr="ChristinaEarnedRunLogo--20140424.pdf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293322" y="1202276"/>
            <a:ext cx="4579011" cy="18443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214</Words>
  <Application>Microsoft Macintosh PowerPoint</Application>
  <PresentationFormat>On-screen Show (4:3)</PresentationFormat>
  <Paragraphs>32</Paragraphs>
  <Slides>11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Run-Walk Across America Memorial Day to Labor Day</vt:lpstr>
      <vt:lpstr>Segment 7:  Kooskia ID to Lolo MT</vt:lpstr>
      <vt:lpstr>Segment 8:  Lolo MT to Missoula MT</vt:lpstr>
      <vt:lpstr>Segment 9:  Missoula MT to Helena MT</vt:lpstr>
      <vt:lpstr>Run-Walk Across America Memorial Day to Labor Day</vt:lpstr>
      <vt:lpstr>Segment 10: Helena MT to Bozeman MT</vt:lpstr>
      <vt:lpstr>Segment 11:  Bozeman MT to Columbus MT</vt:lpstr>
      <vt:lpstr>Segment 12:  Columbus MT to Lovell WY</vt:lpstr>
      <vt:lpstr>Run-Walk Across America Memorial Day to Labor Day</vt:lpstr>
      <vt:lpstr>Segment 13: Lovell WY to Sheridan WY</vt:lpstr>
      <vt:lpstr>Segment 14: Sheridan WY to Gillette WY</vt:lpstr>
    </vt:vector>
  </TitlesOfParts>
  <Company>MSU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Run-Walk Across America Memorial Day to Labor Day</dc:title>
  <dc:creator>Pat Senagore</dc:creator>
  <cp:lastModifiedBy>Pat Senagore</cp:lastModifiedBy>
  <cp:revision>4</cp:revision>
  <dcterms:created xsi:type="dcterms:W3CDTF">2016-06-17T17:28:07Z</dcterms:created>
  <dcterms:modified xsi:type="dcterms:W3CDTF">2016-06-18T14:20:12Z</dcterms:modified>
</cp:coreProperties>
</file>