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5" r:id="rId7"/>
    <p:sldId id="268" r:id="rId8"/>
    <p:sldId id="269" r:id="rId9"/>
    <p:sldId id="261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3E9B-B1A7-8942-8D96-0F9ABABCE80D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6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Run-Walk Across America</a:t>
            </a:r>
            <a:b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2800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Memorial Day to Labor Day</a:t>
            </a:r>
            <a:endParaRPr lang="en-US" sz="2800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9083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 4 Maps</a:t>
            </a:r>
          </a:p>
          <a:p>
            <a:r>
              <a:rPr lang="en-US" sz="3027" dirty="0" smtClean="0"/>
              <a:t>Segment 7: </a:t>
            </a:r>
            <a:r>
              <a:rPr lang="en-US" sz="3027" dirty="0" err="1" smtClean="0"/>
              <a:t>Kooskia</a:t>
            </a:r>
            <a:r>
              <a:rPr lang="en-US" sz="3027" dirty="0" smtClean="0"/>
              <a:t> ID to Lolo MT</a:t>
            </a:r>
          </a:p>
          <a:p>
            <a:r>
              <a:rPr lang="en-US" sz="3027" dirty="0" smtClean="0"/>
              <a:t>Segment 8: Lolo MT to Missoula MT</a:t>
            </a:r>
          </a:p>
          <a:p>
            <a:r>
              <a:rPr lang="en-US" sz="3027" dirty="0" smtClean="0"/>
              <a:t>Segment 9: Missoula MT to Helena MT</a:t>
            </a:r>
          </a:p>
          <a:p>
            <a:endParaRPr lang="en-US" sz="3027" dirty="0"/>
          </a:p>
        </p:txBody>
      </p:sp>
      <p:pic>
        <p:nvPicPr>
          <p:cNvPr id="4" name="Picture 3" descr="ChristinaEarnedRunLogo--2014042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322" y="1202276"/>
            <a:ext cx="4579011" cy="1844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13:</a:t>
            </a:r>
            <a:br>
              <a:rPr lang="en-US" dirty="0" smtClean="0"/>
            </a:br>
            <a:r>
              <a:rPr lang="en-US" dirty="0" smtClean="0"/>
              <a:t>Lovell WY to Sheridan WY</a:t>
            </a:r>
            <a:endParaRPr lang="en-US" dirty="0"/>
          </a:p>
        </p:txBody>
      </p:sp>
      <p:pic>
        <p:nvPicPr>
          <p:cNvPr id="4" name="Content Placeholder 3" descr="13 Lovell WY to Sheridan W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55" r="-4055" b="3661"/>
          <a:stretch>
            <a:fillRect/>
          </a:stretch>
        </p:blipFill>
        <p:spPr>
          <a:xfrm>
            <a:off x="457200" y="1600200"/>
            <a:ext cx="8229600" cy="4360271"/>
          </a:xfrm>
        </p:spPr>
      </p:pic>
      <p:sp>
        <p:nvSpPr>
          <p:cNvPr id="5" name="Rectangle 4"/>
          <p:cNvSpPr/>
          <p:nvPr/>
        </p:nvSpPr>
        <p:spPr>
          <a:xfrm>
            <a:off x="3427186" y="6224543"/>
            <a:ext cx="2275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Copyright MapQuest Classic 2016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14:</a:t>
            </a:r>
            <a:br>
              <a:rPr lang="en-US" dirty="0" smtClean="0"/>
            </a:br>
            <a:r>
              <a:rPr lang="en-US" dirty="0" smtClean="0"/>
              <a:t>Sheridan WY to Gillette WY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5118" y="6375439"/>
            <a:ext cx="227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Copyright MapQuest Classic 2016</a:t>
            </a:r>
            <a:endParaRPr lang="en-US" dirty="0"/>
          </a:p>
        </p:txBody>
      </p:sp>
      <p:pic>
        <p:nvPicPr>
          <p:cNvPr id="7" name="Content Placeholder 6" descr="14 Sheridan WY to Gillette WY US14 bett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98" r="-2898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7: </a:t>
            </a:r>
            <a:br>
              <a:rPr lang="en-US" dirty="0" smtClean="0"/>
            </a:br>
            <a:r>
              <a:rPr lang="en-US" dirty="0" err="1" smtClean="0"/>
              <a:t>Kooskia</a:t>
            </a:r>
            <a:r>
              <a:rPr lang="en-US" dirty="0" smtClean="0"/>
              <a:t> ID to Lolo MT</a:t>
            </a:r>
            <a:endParaRPr lang="en-US" dirty="0"/>
          </a:p>
        </p:txBody>
      </p:sp>
      <p:pic>
        <p:nvPicPr>
          <p:cNvPr id="4" name="Content Placeholder 3" descr="7Kooskia ID to Lolo MT bettercrop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393" b="-23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83272" y="5470567"/>
            <a:ext cx="140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Kooskia</a:t>
            </a:r>
            <a:r>
              <a:rPr lang="en-US" dirty="0" smtClean="0"/>
              <a:t> 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8974" y="2506965"/>
            <a:ext cx="100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Lolo MT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4296" y="6325674"/>
            <a:ext cx="2036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Copyright MapQuest Classic 2016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8: </a:t>
            </a:r>
            <a:br>
              <a:rPr lang="en-US" dirty="0" smtClean="0"/>
            </a:br>
            <a:r>
              <a:rPr lang="en-US" dirty="0" smtClean="0"/>
              <a:t>Lolo MT to Missoula MT</a:t>
            </a:r>
            <a:endParaRPr lang="en-US" dirty="0"/>
          </a:p>
        </p:txBody>
      </p:sp>
      <p:pic>
        <p:nvPicPr>
          <p:cNvPr id="4" name="Content Placeholder 3" descr="8 Lolo MT to Missoula MT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6" b="2296"/>
          <a:stretch>
            <a:fillRect/>
          </a:stretch>
        </p:blipFill>
        <p:spPr>
          <a:xfrm>
            <a:off x="457200" y="1693487"/>
            <a:ext cx="8229600" cy="4233718"/>
          </a:xfrm>
        </p:spPr>
      </p:pic>
      <p:sp>
        <p:nvSpPr>
          <p:cNvPr id="5" name="TextBox 4"/>
          <p:cNvSpPr txBox="1"/>
          <p:nvPr/>
        </p:nvSpPr>
        <p:spPr>
          <a:xfrm>
            <a:off x="3522050" y="6367119"/>
            <a:ext cx="2123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Copyright MapQuest Classic  2016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9: </a:t>
            </a:r>
            <a:br>
              <a:rPr lang="en-US" dirty="0" smtClean="0"/>
            </a:br>
            <a:r>
              <a:rPr lang="en-US" dirty="0" smtClean="0"/>
              <a:t>Missoula MT to Helena MT</a:t>
            </a:r>
            <a:endParaRPr lang="en-US" dirty="0"/>
          </a:p>
        </p:txBody>
      </p:sp>
      <p:pic>
        <p:nvPicPr>
          <p:cNvPr id="4" name="Content Placeholder 3" descr="9 Missoula MT to Helena M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0" r="-140" b="3571"/>
          <a:stretch>
            <a:fillRect/>
          </a:stretch>
        </p:blipFill>
        <p:spPr>
          <a:xfrm>
            <a:off x="457200" y="1600200"/>
            <a:ext cx="8229600" cy="4364361"/>
          </a:xfrm>
        </p:spPr>
      </p:pic>
      <p:sp>
        <p:nvSpPr>
          <p:cNvPr id="5" name="TextBox 4"/>
          <p:cNvSpPr txBox="1"/>
          <p:nvPr/>
        </p:nvSpPr>
        <p:spPr>
          <a:xfrm>
            <a:off x="3521195" y="6279954"/>
            <a:ext cx="2149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Copyright MapQuest Classic 2016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6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Run-Walk Across America</a:t>
            </a:r>
            <a:b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2800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Memorial Day to Labor Day</a:t>
            </a:r>
            <a:endParaRPr lang="en-US" sz="2800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908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 5 Maps</a:t>
            </a:r>
          </a:p>
          <a:p>
            <a:r>
              <a:rPr lang="en-US" sz="3027" dirty="0" smtClean="0"/>
              <a:t>Segment 10: Helena MT to Bozeman MT</a:t>
            </a:r>
          </a:p>
          <a:p>
            <a:r>
              <a:rPr lang="en-US" sz="3027" dirty="0" smtClean="0"/>
              <a:t>Segment 11: Bozeman MT to Columbus MT</a:t>
            </a:r>
          </a:p>
          <a:p>
            <a:r>
              <a:rPr lang="en-US" sz="3027" dirty="0" smtClean="0"/>
              <a:t>Segment 12: Columbus MT to Lovell WY</a:t>
            </a:r>
          </a:p>
          <a:p>
            <a:endParaRPr lang="en-US" sz="3027" dirty="0" smtClean="0"/>
          </a:p>
          <a:p>
            <a:endParaRPr lang="en-US" sz="3027" dirty="0"/>
          </a:p>
        </p:txBody>
      </p:sp>
      <p:pic>
        <p:nvPicPr>
          <p:cNvPr id="4" name="Picture 3" descr="ChristinaEarnedRunLogo--201404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322" y="1202276"/>
            <a:ext cx="4579011" cy="18443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10:</a:t>
            </a:r>
            <a:br>
              <a:rPr lang="en-US" dirty="0" smtClean="0"/>
            </a:br>
            <a:r>
              <a:rPr lang="en-US" dirty="0" smtClean="0"/>
              <a:t>Helena MT to Bozeman MT</a:t>
            </a:r>
            <a:endParaRPr lang="en-US" dirty="0"/>
          </a:p>
        </p:txBody>
      </p:sp>
      <p:pic>
        <p:nvPicPr>
          <p:cNvPr id="6" name="Content Placeholder 5" descr="10 Helena MT to Bozeman MT113mil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700" r="-5700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3376887" y="6245800"/>
            <a:ext cx="2381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Copyright MapQuest Classic 2016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11: </a:t>
            </a:r>
            <a:br>
              <a:rPr lang="en-US" dirty="0" smtClean="0"/>
            </a:br>
            <a:r>
              <a:rPr lang="en-US" dirty="0" smtClean="0"/>
              <a:t>Bozeman MT to Columbus MT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5132" y="6174239"/>
            <a:ext cx="227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Copyright MapQuest Classic 2016</a:t>
            </a:r>
            <a:endParaRPr lang="en-US" dirty="0"/>
          </a:p>
        </p:txBody>
      </p:sp>
      <p:pic>
        <p:nvPicPr>
          <p:cNvPr id="7" name="Content Placeholder 6" descr="11 Bozeman MT to Columbus M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68" r="-2368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12: </a:t>
            </a:r>
            <a:br>
              <a:rPr lang="en-US" dirty="0" smtClean="0"/>
            </a:br>
            <a:r>
              <a:rPr lang="en-US" dirty="0" smtClean="0"/>
              <a:t>Columbus MT to Lovell WY</a:t>
            </a:r>
            <a:endParaRPr lang="en-US" dirty="0"/>
          </a:p>
        </p:txBody>
      </p:sp>
      <p:pic>
        <p:nvPicPr>
          <p:cNvPr id="4" name="Content Placeholder 3" descr="12 Columbus MT to Lovell W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17" r="-421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445123" y="6325141"/>
            <a:ext cx="227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Copyright MapQuest Classic 2016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6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Run-Walk Across America</a:t>
            </a:r>
            <a:b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2800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Memorial Day to Labor Day</a:t>
            </a:r>
            <a:endParaRPr lang="en-US" sz="2800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9083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 6 Maps</a:t>
            </a:r>
          </a:p>
          <a:p>
            <a:r>
              <a:rPr lang="en-US" sz="3027" dirty="0" smtClean="0"/>
              <a:t>Segment 13: Lovell WY to Sheridan WY</a:t>
            </a:r>
          </a:p>
          <a:p>
            <a:r>
              <a:rPr lang="en-US" sz="3027" dirty="0" smtClean="0"/>
              <a:t>Segment 14: Sheridan WY to Gillette WY</a:t>
            </a:r>
          </a:p>
          <a:p>
            <a:endParaRPr lang="en-US" sz="3027" dirty="0"/>
          </a:p>
        </p:txBody>
      </p:sp>
      <p:pic>
        <p:nvPicPr>
          <p:cNvPr id="4" name="Picture 3" descr="ChristinaEarnedRunLogo--201404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322" y="1202276"/>
            <a:ext cx="4579011" cy="1844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214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Run-Walk Across America Memorial Day to Labor Day</vt:lpstr>
      <vt:lpstr>Segment 7:  Kooskia ID to Lolo MT</vt:lpstr>
      <vt:lpstr>Segment 8:  Lolo MT to Missoula MT</vt:lpstr>
      <vt:lpstr>Segment 9:  Missoula MT to Helena MT</vt:lpstr>
      <vt:lpstr>Run-Walk Across America Memorial Day to Labor Day</vt:lpstr>
      <vt:lpstr>Segment 10: Helena MT to Bozeman MT</vt:lpstr>
      <vt:lpstr>Segment 11:  Bozeman MT to Columbus MT</vt:lpstr>
      <vt:lpstr>Segment 12:  Columbus MT to Lovell WY</vt:lpstr>
      <vt:lpstr>Run-Walk Across America Memorial Day to Labor Day</vt:lpstr>
      <vt:lpstr>Segment 13: Lovell WY to Sheridan WY</vt:lpstr>
      <vt:lpstr>Segment 14: Sheridan WY to Gillette WY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Run-Walk Across America Memorial Day to Labor Day</dc:title>
  <dc:creator>Pat Senagore</dc:creator>
  <cp:lastModifiedBy>Pat Senagore</cp:lastModifiedBy>
  <cp:revision>5</cp:revision>
  <dcterms:created xsi:type="dcterms:W3CDTF">2016-07-01T16:46:20Z</dcterms:created>
  <dcterms:modified xsi:type="dcterms:W3CDTF">2016-07-01T19:04:31Z</dcterms:modified>
</cp:coreProperties>
</file>