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4440" autoAdjust="0"/>
    <p:restoredTop sz="85116" autoAdjust="0"/>
  </p:normalViewPr>
  <p:slideViewPr>
    <p:cSldViewPr snapToGrid="0" snapToObjects="1" showGuides="1">
      <p:cViewPr varScale="1">
        <p:scale>
          <a:sx n="95" d="100"/>
          <a:sy n="95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A94B-8246-A549-BC5C-588B2272A578}" type="datetimeFigureOut">
              <a:rPr lang="en-US" smtClean="0"/>
              <a:pPr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53AF-88D3-A049-B7F5-470AC6C8F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6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Run-Walk Across America</a:t>
            </a:r>
            <a:b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2800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Memorial Day to Labor Day</a:t>
            </a:r>
            <a:endParaRPr lang="en-US" sz="2800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9083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 1 Maps</a:t>
            </a:r>
          </a:p>
          <a:p>
            <a:r>
              <a:rPr lang="en-US" sz="3027" dirty="0" smtClean="0"/>
              <a:t>Segment 1: Astoria OR to Portland OR</a:t>
            </a:r>
          </a:p>
          <a:p>
            <a:r>
              <a:rPr lang="en-US" sz="3027" dirty="0" smtClean="0"/>
              <a:t>Segment 2 Portland OR to Hood River OR</a:t>
            </a:r>
            <a:endParaRPr lang="en-US" sz="3027" dirty="0"/>
          </a:p>
        </p:txBody>
      </p:sp>
      <p:pic>
        <p:nvPicPr>
          <p:cNvPr id="4" name="Picture 3" descr="ChristinaEarnedRunLogo--2014042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322" y="1202276"/>
            <a:ext cx="4579011" cy="1844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1: </a:t>
            </a:r>
            <a:br>
              <a:rPr lang="en-US" dirty="0" smtClean="0"/>
            </a:br>
            <a:r>
              <a:rPr lang="en-US" dirty="0" smtClean="0"/>
              <a:t>Astoria OR to Portland OR</a:t>
            </a:r>
            <a:endParaRPr lang="en-US" dirty="0"/>
          </a:p>
        </p:txBody>
      </p:sp>
      <p:pic>
        <p:nvPicPr>
          <p:cNvPr id="4" name="Content Placeholder 3" descr="1 Astoria to Portland 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972" r="-897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144210" y="6443579"/>
            <a:ext cx="1657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Copyright MapQuest 2016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417053" y="1724540"/>
            <a:ext cx="1403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Astoria OR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2: </a:t>
            </a:r>
            <a:br>
              <a:rPr lang="en-US" dirty="0" smtClean="0"/>
            </a:br>
            <a:r>
              <a:rPr lang="en-US" dirty="0" smtClean="0"/>
              <a:t>Portland OR to Hood River OR</a:t>
            </a:r>
            <a:endParaRPr lang="en-US" dirty="0"/>
          </a:p>
        </p:txBody>
      </p:sp>
      <p:pic>
        <p:nvPicPr>
          <p:cNvPr id="4" name="Content Placeholder 3" descr="2 Portland OR to Hood River 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6" r="-67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823381" y="6443584"/>
            <a:ext cx="155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Copyright MapQuest 2016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6000" y="2379579"/>
            <a:ext cx="108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Hood River OR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6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Run-Walk Across America</a:t>
            </a:r>
            <a:b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2800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Memorial Day to Labor Day</a:t>
            </a:r>
            <a:endParaRPr lang="en-US" sz="2800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90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</a:t>
            </a:r>
            <a:r>
              <a:rPr lang="en-US" dirty="0" smtClean="0">
                <a:solidFill>
                  <a:srgbClr val="FF0000"/>
                </a:solidFill>
              </a:rPr>
              <a:t> 2 </a:t>
            </a:r>
            <a:r>
              <a:rPr lang="en-US" dirty="0" smtClean="0">
                <a:solidFill>
                  <a:srgbClr val="FF0000"/>
                </a:solidFill>
              </a:rPr>
              <a:t>Maps</a:t>
            </a:r>
          </a:p>
          <a:p>
            <a:r>
              <a:rPr lang="en-US" sz="3027" dirty="0" smtClean="0"/>
              <a:t>Segment</a:t>
            </a:r>
            <a:r>
              <a:rPr lang="en-US" sz="3027" dirty="0" smtClean="0"/>
              <a:t> 3:</a:t>
            </a:r>
            <a:r>
              <a:rPr lang="en-US" sz="2800" dirty="0" smtClean="0"/>
              <a:t>Hood</a:t>
            </a:r>
            <a:r>
              <a:rPr lang="en-US" sz="2800" dirty="0" smtClean="0"/>
              <a:t> River </a:t>
            </a:r>
            <a:r>
              <a:rPr lang="en-US" sz="2800" dirty="0" smtClean="0"/>
              <a:t>OR to WA</a:t>
            </a:r>
            <a:endParaRPr lang="en-US" sz="3027" dirty="0" smtClean="0"/>
          </a:p>
          <a:p>
            <a:r>
              <a:rPr lang="en-US" sz="3027" dirty="0" smtClean="0"/>
              <a:t>Segment</a:t>
            </a:r>
            <a:r>
              <a:rPr lang="en-US" sz="3027" dirty="0" smtClean="0"/>
              <a:t> 4:</a:t>
            </a:r>
            <a:r>
              <a:rPr lang="en-US" sz="2800" dirty="0" smtClean="0"/>
              <a:t>Prosser WA to Walla Walla WA</a:t>
            </a:r>
            <a:endParaRPr lang="en-US" sz="3027" dirty="0"/>
          </a:p>
        </p:txBody>
      </p:sp>
      <p:pic>
        <p:nvPicPr>
          <p:cNvPr id="4" name="Picture 3" descr="ChristinaEarnedRunLogo--2014042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322" y="1202276"/>
            <a:ext cx="4579011" cy="18443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</a:t>
            </a:r>
            <a:r>
              <a:rPr lang="en-US" dirty="0" smtClean="0"/>
              <a:t>3:</a:t>
            </a:r>
            <a:br>
              <a:rPr lang="en-US" dirty="0" smtClean="0"/>
            </a:br>
            <a:r>
              <a:rPr lang="en-US" dirty="0" smtClean="0"/>
              <a:t>Hood </a:t>
            </a:r>
            <a:r>
              <a:rPr lang="en-US" dirty="0" smtClean="0"/>
              <a:t>River OR to</a:t>
            </a:r>
            <a:r>
              <a:rPr lang="en-US" dirty="0" smtClean="0"/>
              <a:t> Prosser WA</a:t>
            </a:r>
            <a:endParaRPr lang="en-US" dirty="0"/>
          </a:p>
        </p:txBody>
      </p:sp>
      <p:pic>
        <p:nvPicPr>
          <p:cNvPr id="4" name="Content Placeholder 3" descr="3 Hood River OR to Prosser W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50" r="-255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756529" y="6403481"/>
            <a:ext cx="1828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Copyright MapQuest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</a:t>
            </a:r>
            <a:r>
              <a:rPr lang="en-US" dirty="0" smtClean="0"/>
              <a:t>4:</a:t>
            </a:r>
            <a:br>
              <a:rPr lang="en-US" dirty="0" smtClean="0"/>
            </a:br>
            <a:r>
              <a:rPr lang="en-US" dirty="0" smtClean="0"/>
              <a:t>Prosser WA to Walla Walla WA</a:t>
            </a:r>
            <a:endParaRPr lang="en-US" dirty="0"/>
          </a:p>
        </p:txBody>
      </p:sp>
      <p:pic>
        <p:nvPicPr>
          <p:cNvPr id="4" name="Content Placeholder 3" descr="4 Prosser WA to Walla Walla WA.png"/>
          <p:cNvPicPr>
            <a:picLocks noGrp="1" noChangeAspect="1"/>
          </p:cNvPicPr>
          <p:nvPr>
            <p:ph idx="1"/>
          </p:nvPr>
        </p:nvPicPr>
        <p:blipFill>
          <a:blip r:embed="rId2"/>
          <a:srcRect l="2776" r="4137" b="4720"/>
          <a:stretch>
            <a:fillRect/>
          </a:stretch>
        </p:blipFill>
        <p:spPr>
          <a:xfrm>
            <a:off x="762000" y="1711188"/>
            <a:ext cx="7499684" cy="4317970"/>
          </a:xfrm>
        </p:spPr>
      </p:pic>
      <p:sp>
        <p:nvSpPr>
          <p:cNvPr id="5" name="TextBox 4"/>
          <p:cNvSpPr txBox="1"/>
          <p:nvPr/>
        </p:nvSpPr>
        <p:spPr>
          <a:xfrm>
            <a:off x="3590824" y="6277266"/>
            <a:ext cx="1828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Copyright MapQuest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6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Run-Walk Across America</a:t>
            </a:r>
            <a:b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2800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Memorial Day to Labor Day</a:t>
            </a:r>
            <a:endParaRPr lang="en-US" sz="2800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9083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</a:t>
            </a:r>
            <a:r>
              <a:rPr lang="en-US" dirty="0" smtClean="0">
                <a:solidFill>
                  <a:srgbClr val="FF0000"/>
                </a:solidFill>
              </a:rPr>
              <a:t> 3 </a:t>
            </a:r>
            <a:r>
              <a:rPr lang="en-US" dirty="0" smtClean="0">
                <a:solidFill>
                  <a:srgbClr val="FF0000"/>
                </a:solidFill>
              </a:rPr>
              <a:t>Maps</a:t>
            </a:r>
          </a:p>
          <a:p>
            <a:r>
              <a:rPr lang="en-US" sz="3027" dirty="0" smtClean="0"/>
              <a:t>Segment</a:t>
            </a:r>
            <a:r>
              <a:rPr lang="en-US" sz="3027" dirty="0" smtClean="0"/>
              <a:t> 5: Walla Walla</a:t>
            </a:r>
            <a:r>
              <a:rPr lang="en-US" sz="2800" dirty="0" smtClean="0"/>
              <a:t> WA to Lewiston ID</a:t>
            </a:r>
            <a:endParaRPr lang="en-US" sz="3027" dirty="0" smtClean="0"/>
          </a:p>
          <a:p>
            <a:r>
              <a:rPr lang="en-US" sz="3027" dirty="0" smtClean="0"/>
              <a:t>Segment</a:t>
            </a:r>
            <a:r>
              <a:rPr lang="en-US" sz="3027" dirty="0" smtClean="0"/>
              <a:t> 6: Lewiston ID to </a:t>
            </a:r>
            <a:r>
              <a:rPr lang="en-US" sz="3027" dirty="0" err="1" smtClean="0"/>
              <a:t>Kooskia</a:t>
            </a:r>
            <a:r>
              <a:rPr lang="en-US" sz="3027" dirty="0" smtClean="0"/>
              <a:t> ID</a:t>
            </a:r>
            <a:endParaRPr lang="en-US" sz="3027" dirty="0"/>
          </a:p>
        </p:txBody>
      </p:sp>
      <p:pic>
        <p:nvPicPr>
          <p:cNvPr id="4" name="Picture 3" descr="ChristinaEarnedRunLogo--2014042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322" y="1202276"/>
            <a:ext cx="4579011" cy="1844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</a:t>
            </a:r>
            <a:r>
              <a:rPr lang="en-US" dirty="0" smtClean="0"/>
              <a:t>5:</a:t>
            </a:r>
            <a:br>
              <a:rPr lang="en-US" dirty="0" smtClean="0"/>
            </a:br>
            <a:r>
              <a:rPr lang="en-US" dirty="0" smtClean="0"/>
              <a:t>Walla Walla WA to Lewiston ID</a:t>
            </a:r>
            <a:endParaRPr lang="en-US" dirty="0"/>
          </a:p>
        </p:txBody>
      </p:sp>
      <p:pic>
        <p:nvPicPr>
          <p:cNvPr id="4" name="Content Placeholder 3" descr="5 Walla Walla WA to Lewiston I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55" r="-455"/>
          <a:stretch>
            <a:fillRect/>
          </a:stretch>
        </p:blipFill>
        <p:spPr>
          <a:xfrm>
            <a:off x="989262" y="1793547"/>
            <a:ext cx="7513053" cy="4325835"/>
          </a:xfrm>
        </p:spPr>
      </p:pic>
      <p:sp>
        <p:nvSpPr>
          <p:cNvPr id="5" name="TextBox 4"/>
          <p:cNvSpPr txBox="1"/>
          <p:nvPr/>
        </p:nvSpPr>
        <p:spPr>
          <a:xfrm>
            <a:off x="3609463" y="6336641"/>
            <a:ext cx="1828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Copyright MapQuest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</a:t>
            </a:r>
            <a:r>
              <a:rPr lang="en-US" dirty="0" smtClean="0"/>
              <a:t> 6</a:t>
            </a:r>
            <a:br>
              <a:rPr lang="en-US" dirty="0" smtClean="0"/>
            </a:br>
            <a:r>
              <a:rPr lang="en-US" dirty="0" smtClean="0"/>
              <a:t>Lewiston ID to </a:t>
            </a:r>
            <a:r>
              <a:rPr lang="en-US" dirty="0" err="1" smtClean="0"/>
              <a:t>Kooskia</a:t>
            </a:r>
            <a:r>
              <a:rPr lang="en-US" dirty="0" smtClean="0"/>
              <a:t> ID</a:t>
            </a:r>
            <a:endParaRPr lang="en-US" dirty="0"/>
          </a:p>
        </p:txBody>
      </p:sp>
      <p:pic>
        <p:nvPicPr>
          <p:cNvPr id="6" name="Content Placeholder 5" descr="6 Lewiston ID to Kooskia ID.png"/>
          <p:cNvPicPr>
            <a:picLocks noGrp="1" noChangeAspect="1"/>
          </p:cNvPicPr>
          <p:nvPr>
            <p:ph idx="1"/>
          </p:nvPr>
        </p:nvPicPr>
        <p:blipFill>
          <a:blip r:embed="rId2"/>
          <a:srcRect l="2567" t="3015" r="2242" b="-666"/>
          <a:stretch>
            <a:fillRect/>
          </a:stretch>
        </p:blipFill>
        <p:spPr>
          <a:xfrm>
            <a:off x="668421" y="1764632"/>
            <a:ext cx="7833895" cy="4361531"/>
          </a:xfrm>
        </p:spPr>
      </p:pic>
      <p:sp>
        <p:nvSpPr>
          <p:cNvPr id="7" name="TextBox 6"/>
          <p:cNvSpPr txBox="1"/>
          <p:nvPr/>
        </p:nvSpPr>
        <p:spPr>
          <a:xfrm>
            <a:off x="7593263" y="5093377"/>
            <a:ext cx="909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Kooskia</a:t>
            </a:r>
            <a:r>
              <a:rPr lang="en-US" sz="1200" dirty="0" smtClean="0"/>
              <a:t> ID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82844" y="2427446"/>
            <a:ext cx="922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Lewiston ID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173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Run-Walk Across America Memorial Day to Labor Day</vt:lpstr>
      <vt:lpstr>Segment 1:  Astoria OR to Portland OR</vt:lpstr>
      <vt:lpstr>Segment 2:  Portland OR to Hood River OR</vt:lpstr>
      <vt:lpstr>Run-Walk Across America Memorial Day to Labor Day</vt:lpstr>
      <vt:lpstr>Segment 3: Hood River OR to Prosser WA</vt:lpstr>
      <vt:lpstr>Segment 4: Prosser WA to Walla Walla WA</vt:lpstr>
      <vt:lpstr>Run-Walk Across America Memorial Day to Labor Day</vt:lpstr>
      <vt:lpstr>Segment 5: Walla Walla WA to Lewiston ID</vt:lpstr>
      <vt:lpstr>Segment 6 Lewiston ID to Kooskia ID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Run-Walk Across America Memorial Day to Labor Day</dc:title>
  <dc:creator>Pat Senagore</dc:creator>
  <cp:lastModifiedBy>Pat Senagore</cp:lastModifiedBy>
  <cp:revision>3</cp:revision>
  <dcterms:created xsi:type="dcterms:W3CDTF">2016-05-28T08:56:08Z</dcterms:created>
  <dcterms:modified xsi:type="dcterms:W3CDTF">2016-05-28T09:56:57Z</dcterms:modified>
</cp:coreProperties>
</file>